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9"/>
  </p:notesMasterIdLst>
  <p:sldIdLst>
    <p:sldId id="256" r:id="rId2"/>
    <p:sldId id="257" r:id="rId3"/>
    <p:sldId id="258" r:id="rId4"/>
    <p:sldId id="259" r:id="rId5"/>
    <p:sldId id="260" r:id="rId6"/>
    <p:sldId id="261" r:id="rId7"/>
    <p:sldId id="263"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Sadie Ward" initials="SW" lastIdx="9" clrIdx="0">
    <p:extLst>
      <p:ext uri="{19B8F6BF-5375-455C-9EA6-DF929625EA0E}">
        <p15:presenceInfo xmlns="" xmlns:p15="http://schemas.microsoft.com/office/powerpoint/2012/main" userId="Sadie Ward" providerId="None"/>
      </p:ext>
    </p:extLst>
  </p:cmAuthor>
  <p:cmAuthor id="6" name="Rogers, Kimberly B. (CDC/OID/NCEZID)" initials="RKB(" lastIdx="1" clrIdx="1">
    <p:extLst>
      <p:ext uri="{19B8F6BF-5375-455C-9EA6-DF929625EA0E}">
        <p15:presenceInfo xmlns="" xmlns:p15="http://schemas.microsoft.com/office/powerpoint/2012/main"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85384" autoAdjust="0"/>
  </p:normalViewPr>
  <p:slideViewPr>
    <p:cSldViewPr snapToGrid="0">
      <p:cViewPr>
        <p:scale>
          <a:sx n="60" d="100"/>
          <a:sy n="60" d="100"/>
        </p:scale>
        <p:origin x="-1062" y="-138"/>
      </p:cViewPr>
      <p:guideLst>
        <p:guide orient="horz" pos="2160"/>
        <p:guide pos="3840"/>
      </p:guideLst>
    </p:cSldViewPr>
  </p:slideViewPr>
  <p:notesTextViewPr>
    <p:cViewPr>
      <p:scale>
        <a:sx n="1" d="1"/>
        <a:sy n="1" d="1"/>
      </p:scale>
      <p:origin x="0" y="3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7/29/2021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dirty="0"/>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Et mettons en commun tout cela pour terminer notre journée avec des travaux de groupe et des présentations!  Au PFM, nous voulons que vous vous habituiez beaucoup au travail de groupe et que vous vous habituiez à vous tenir debout devant d’autres personnes et à faire des présentations. N’oubliez pas qu’une présentation fait partie de votre dernier travail ici au PFM, et nous vous en donnerons de nombreuses occasions tout au long de ces deux semaines de pratique.</a:t>
            </a:r>
            <a:r>
              <a:rPr lang="en-US" baseline="0" dirty="0" smtClean="0"/>
              <a:t>  </a:t>
            </a:r>
            <a:endParaRPr lang="en-US" baseline="0"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Alors, quel est notre objectif ici?</a:t>
            </a:r>
          </a:p>
          <a:p>
            <a:endParaRPr lang="fr-FR" dirty="0" smtClean="0"/>
          </a:p>
          <a:p>
            <a:r>
              <a:rPr lang="fr-FR" dirty="0" smtClean="0"/>
              <a:t>Notre objectif est de </a:t>
            </a:r>
            <a:r>
              <a:rPr lang="fr-FR" dirty="0" smtClean="0"/>
              <a:t>faire</a:t>
            </a:r>
            <a:r>
              <a:rPr lang="fr-FR" baseline="0" dirty="0" smtClean="0"/>
              <a:t> une </a:t>
            </a:r>
            <a:r>
              <a:rPr lang="fr-FR" dirty="0" smtClean="0"/>
              <a:t>récapitulation </a:t>
            </a:r>
            <a:r>
              <a:rPr lang="fr-FR" baseline="0" dirty="0" smtClean="0"/>
              <a:t>sur </a:t>
            </a:r>
            <a:r>
              <a:rPr lang="fr-FR" baseline="0" dirty="0" smtClean="0"/>
              <a:t>ce que v</a:t>
            </a:r>
            <a:r>
              <a:rPr lang="fr-FR" dirty="0" smtClean="0"/>
              <a:t>ous avez appris aujourd’hui – les lignes directrices sur les EPI et sur la prise de température – et de les transformer en travail que vous faites chaque jour. N’oubliez pas qu’au PFM, vous êtes responsables de la formation en cascade jusqu’à votre personnel à votre point d’entrée. Donc, lorsque vous menez ces activités — et nous en ferons une à la fin de chaque journée — pensez à la façon dont vous allez faire passer cette formation en cascade à d’autres. </a:t>
            </a:r>
            <a:endParaRPr lang="en-US" baseline="0" dirty="0"/>
          </a:p>
          <a:p>
            <a:endParaRPr lang="en-US" baseline="0" dirty="0"/>
          </a:p>
          <a:p>
            <a:r>
              <a:rPr lang="fr-FR" baseline="0" dirty="0" smtClean="0"/>
              <a:t>Cette activité vous aide également à vous habituer aux groupes qui vous ont été assignés et à pratiquer vos compétences de présentation orale!</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907739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Vous avez beaucoup appris aujourd’hui sur l’enfilage et l’enlèvement de l’EPI, le bon type d’EPI à porter dans certaines situations, et aussi sur la façon de stocker et d’inventorier les EPI. Vous avez également appris sur les méthodes de prise de température. </a:t>
            </a:r>
            <a:endParaRPr lang="en-US" baseline="0" dirty="0"/>
          </a:p>
          <a:p>
            <a:endParaRPr lang="en-US" baseline="0" dirty="0"/>
          </a:p>
          <a:p>
            <a:r>
              <a:rPr lang="fr-FR" baseline="0" dirty="0" smtClean="0"/>
              <a:t>Voici donc ce qu’on vous demande de faire. Nous demandons à chacun des groupes de prendre 20 minutes et de discuter des éléments suivants :</a:t>
            </a:r>
          </a:p>
          <a:p>
            <a:endParaRPr lang="fr-FR" baseline="0" dirty="0" smtClean="0"/>
          </a:p>
          <a:p>
            <a:r>
              <a:rPr lang="fr-FR" baseline="0" dirty="0" smtClean="0"/>
              <a:t>Quels sont les deux éléments clés appris aujourd’hui à transmettre en cascade à votre point d’entr</a:t>
            </a:r>
            <a:r>
              <a:rPr lang="fr-FR" baseline="0" dirty="0" smtClean="0">
                <a:latin typeface="Arial Narrow"/>
              </a:rPr>
              <a:t>é</a:t>
            </a:r>
            <a:r>
              <a:rPr lang="fr-FR" baseline="0" dirty="0" smtClean="0"/>
              <a:t>e? Soyez précis. Ainsi, ne dites pas que la réponse est l’«EPI et la Prise de Température». Quelle partie de l’EPI est la plus importante pour votre cascade?</a:t>
            </a:r>
            <a:r>
              <a:rPr lang="en-US" baseline="0" dirty="0" smtClean="0"/>
              <a:t> </a:t>
            </a:r>
            <a:endParaRPr lang="en-US" baseline="0" dirty="0"/>
          </a:p>
          <a:p>
            <a:endParaRPr lang="en-US" baseline="0" dirty="0"/>
          </a:p>
          <a:p>
            <a:r>
              <a:rPr lang="fr-FR" baseline="0" dirty="0" smtClean="0"/>
              <a:t>Discutez également de certaines méthodes qui selon votre groupe pourront bien fonctionner lors de la formation de votre personnel chez vous à votre point d’entr</a:t>
            </a:r>
            <a:r>
              <a:rPr lang="fr-FR" baseline="0" dirty="0" smtClean="0">
                <a:latin typeface="Arial Narrow"/>
              </a:rPr>
              <a:t>é</a:t>
            </a:r>
            <a:r>
              <a:rPr lang="fr-FR" baseline="0" dirty="0" smtClean="0"/>
              <a:t>e. Comment allez-vous les former à cette activité? Faites le remue méninges! </a:t>
            </a:r>
            <a:endParaRPr lang="en-US" baseline="0" dirty="0"/>
          </a:p>
          <a:p>
            <a:endParaRPr lang="en-US" baseline="0" dirty="0"/>
          </a:p>
          <a:p>
            <a:r>
              <a:rPr lang="fr-FR" baseline="0" dirty="0" smtClean="0"/>
              <a:t>Et nous vous demanderons cela tous les jours. Comment ce que vous avez appris aujourd’hui est-il lié aux RSI? Sortez vos manuels de RSI et les signets pour voir où les choses se connectent. </a:t>
            </a:r>
            <a:endParaRPr lang="en-US" baseline="0" dirty="0"/>
          </a:p>
          <a:p>
            <a:endParaRPr lang="en-US" baseline="0" dirty="0"/>
          </a:p>
          <a:p>
            <a:r>
              <a:rPr lang="fr-FR" baseline="0" dirty="0" smtClean="0"/>
              <a:t>Nous allons venir autour des tables pour aider à répondre à toutes les questions que vous avez</a:t>
            </a:r>
            <a:r>
              <a:rPr lang="en-US" baseline="0" dirty="0" smtClean="0"/>
              <a:t>. </a:t>
            </a:r>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2533999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Maintenant, après avoir eu vos 20 minutes de discussion, nous allons </a:t>
            </a:r>
            <a:r>
              <a:rPr lang="fr-FR" dirty="0" smtClean="0"/>
              <a:t>davantage faire des </a:t>
            </a:r>
            <a:r>
              <a:rPr lang="fr-FR" dirty="0" smtClean="0"/>
              <a:t>présentations orales!</a:t>
            </a:r>
            <a:endParaRPr lang="en-US" baseline="0" dirty="0"/>
          </a:p>
          <a:p>
            <a:r>
              <a:rPr lang="fr-FR" baseline="0" dirty="0" smtClean="0"/>
              <a:t>Chaque groupe choisira un(e) porte-parole. Cette personne prendra la parole, mais tout le groupe doit monter et la soutenir, donc vous serez tous debout.</a:t>
            </a:r>
            <a:endParaRPr lang="en-US" baseline="0" dirty="0"/>
          </a:p>
          <a:p>
            <a:endParaRPr lang="en-US" baseline="0" dirty="0"/>
          </a:p>
          <a:p>
            <a:r>
              <a:rPr lang="fr-FR" baseline="0" dirty="0" smtClean="0"/>
              <a:t>Ne vous inquiétez pas si vous n’avez pas l’occasion de parler cette fois. Nous suivons les membres de chaque groupe présents, et nous nous assurerons que chacun d’entre vous ait le même nombre d’occasions de prendre la parole. Donc, si vous avez parlé hier, vous ne pouvez pas parler aujourd’hui. Et si vous parlez aujourd’hui, vous n’aurez peut-être pas l’occasion de prendre la parole au cours des prochains jours pour permettre aux </a:t>
            </a:r>
            <a:r>
              <a:rPr lang="fr-FR" baseline="0" dirty="0" smtClean="0"/>
              <a:t>autres membres </a:t>
            </a:r>
            <a:r>
              <a:rPr lang="fr-FR" baseline="0" dirty="0" smtClean="0"/>
              <a:t>de votre groupe d’avoir cette même occasion. Tout le monde aura de multiples occasions de parler au cours de cette formation. </a:t>
            </a:r>
            <a:endParaRPr lang="en-US" baseline="0" dirty="0"/>
          </a:p>
          <a:p>
            <a:endParaRPr lang="en-US" baseline="0" dirty="0"/>
          </a:p>
          <a:p>
            <a:r>
              <a:rPr lang="fr-FR" baseline="0" dirty="0" smtClean="0"/>
              <a:t>Chaque groupe aura alors 5 minutes pour présenter le résumé de sa discussion. Nous observerons le temps, ce qui est quelque chose d’autre que nous voulons vous enseigner pendant ce PFM, - le respect de temps pendant les présentations.</a:t>
            </a:r>
            <a:endParaRPr lang="en-US" baseline="0" dirty="0"/>
          </a:p>
          <a:p>
            <a:endParaRPr lang="en-US" baseline="0" dirty="0"/>
          </a:p>
          <a:p>
            <a:r>
              <a:rPr lang="fr-FR" baseline="0" dirty="0" smtClean="0"/>
              <a:t>Si vous souhaitez utiliser une note ou des « fiches aide-mémoire » au cours de vos présentations, sentez-vous libre de le faire.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7596407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Et nous commencerons nos 20 minutes pour les séances en petits groupes! </a:t>
            </a:r>
            <a:endParaRPr lang="en-US" baseline="0" dirty="0"/>
          </a:p>
          <a:p>
            <a:endParaRPr lang="en-US" baseline="0" dirty="0"/>
          </a:p>
          <a:p>
            <a:r>
              <a:rPr lang="fr-FR" i="1" baseline="0" dirty="0" smtClean="0"/>
              <a:t>Réglez le chrono pour 20 minutes. Vous + un facilitateur supplémentaire commencez à circuler dans la salle, discutant avec chaque groupe pour s’assurer qu’ils soient sur la bonne voie. </a:t>
            </a:r>
            <a:endParaRPr lang="en-US" i="1" baseline="0" dirty="0"/>
          </a:p>
          <a:p>
            <a:endParaRPr lang="en-US" i="1" baseline="0" dirty="0"/>
          </a:p>
          <a:p>
            <a:r>
              <a:rPr lang="fr-FR" i="1" baseline="0" dirty="0" smtClean="0"/>
              <a:t>Concentrez-vous sur le fait que chaque groupe se focalise uniquement sur les spécificités de l’EPI et de la prise de température et porte une attention particulière aux méthodologies dans lesquelles il veut faire une cascade. </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dirty="0"/>
          </a:p>
        </p:txBody>
      </p:sp>
    </p:spTree>
    <p:extLst>
      <p:ext uri="{BB962C8B-B14F-4D97-AF65-F5344CB8AC3E}">
        <p14:creationId xmlns:p14="http://schemas.microsoft.com/office/powerpoint/2010/main" val="248371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err="1" smtClean="0"/>
              <a:t>Invitez</a:t>
            </a:r>
            <a:r>
              <a:rPr lang="en-US" i="1" dirty="0" smtClean="0"/>
              <a:t> </a:t>
            </a:r>
            <a:r>
              <a:rPr lang="fr-FR" i="1" dirty="0" smtClean="0"/>
              <a:t>chaque groupe  à monter sur scène, et assurez-vous que chacun ait </a:t>
            </a:r>
            <a:r>
              <a:rPr lang="fr-FR" i="1" dirty="0" smtClean="0"/>
              <a:t>un</a:t>
            </a:r>
            <a:r>
              <a:rPr lang="fr-FR" i="1" baseline="0" dirty="0" smtClean="0"/>
              <a:t> / une </a:t>
            </a:r>
            <a:r>
              <a:rPr lang="fr-FR" i="1" dirty="0" smtClean="0"/>
              <a:t>porte-parole </a:t>
            </a:r>
            <a:r>
              <a:rPr lang="fr-FR" i="1" dirty="0" smtClean="0"/>
              <a:t>avec le reste en arrière-plan. Dites-leur qu’ils ont cinq minutes pour  faire leur présentation. </a:t>
            </a:r>
            <a:endParaRPr lang="en-US" i="1" baseline="0" dirty="0"/>
          </a:p>
          <a:p>
            <a:endParaRPr lang="en-US" i="1" baseline="0" dirty="0"/>
          </a:p>
          <a:p>
            <a:r>
              <a:rPr lang="en-US" i="1" baseline="0" dirty="0"/>
              <a:t>(</a:t>
            </a:r>
            <a:r>
              <a:rPr lang="en-US" i="1" baseline="0" dirty="0" err="1" smtClean="0"/>
              <a:t>Accordez</a:t>
            </a:r>
            <a:r>
              <a:rPr lang="en-US" i="1" baseline="0" dirty="0" smtClean="0"/>
              <a:t> 5 </a:t>
            </a:r>
            <a:r>
              <a:rPr lang="en-US" i="1" baseline="0" dirty="0"/>
              <a:t>minutes </a:t>
            </a:r>
            <a:r>
              <a:rPr lang="en-US" i="1" baseline="0" dirty="0" smtClean="0"/>
              <a:t>pour la </a:t>
            </a:r>
            <a:r>
              <a:rPr lang="en-US" i="1" baseline="0" dirty="0" err="1" smtClean="0"/>
              <a:t>pr</a:t>
            </a:r>
            <a:r>
              <a:rPr lang="en-US" i="1" baseline="0" dirty="0" err="1" smtClean="0">
                <a:latin typeface="Arial Narrow"/>
              </a:rPr>
              <a:t>é</a:t>
            </a:r>
            <a:r>
              <a:rPr lang="en-US" i="1" baseline="0" dirty="0" err="1" smtClean="0"/>
              <a:t>sentation</a:t>
            </a:r>
            <a:r>
              <a:rPr lang="en-US" i="1" baseline="0" dirty="0"/>
              <a:t>).</a:t>
            </a:r>
          </a:p>
          <a:p>
            <a:endParaRPr lang="en-US" i="1" baseline="0" dirty="0"/>
          </a:p>
          <a:p>
            <a:r>
              <a:rPr lang="fr-FR" i="1" baseline="0" dirty="0" smtClean="0"/>
              <a:t>Après chaque présentation, résumez les points clés et posez des questions précises. Posez des questions au public. Ce processus de questions-réponses devrait prendre environ 5 minutes. </a:t>
            </a:r>
            <a:r>
              <a:rPr lang="en-US" i="1" baseline="0" dirty="0" smtClean="0"/>
              <a:t> </a:t>
            </a:r>
            <a:endParaRPr lang="en-US" i="1" baseline="0" dirty="0"/>
          </a:p>
          <a:p>
            <a:endParaRPr lang="en-US" i="1" baseline="0" dirty="0"/>
          </a:p>
          <a:p>
            <a:r>
              <a:rPr lang="fr-FR" i="1" baseline="0" dirty="0" smtClean="0"/>
              <a:t>Gardez cette diapositive projetée tout au long des trois présentations et de la séance de Q &amp; R.</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dirty="0"/>
          </a:p>
        </p:txBody>
      </p:sp>
    </p:spTree>
    <p:extLst>
      <p:ext uri="{BB962C8B-B14F-4D97-AF65-F5344CB8AC3E}">
        <p14:creationId xmlns:p14="http://schemas.microsoft.com/office/powerpoint/2010/main" val="1546456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Cela conclut la journée. Comment l’avez-vous trouv</a:t>
            </a:r>
            <a:r>
              <a:rPr lang="fr-FR" dirty="0" smtClean="0">
                <a:latin typeface="Arial Narrow"/>
              </a:rPr>
              <a:t>ée</a:t>
            </a:r>
            <a:r>
              <a:rPr lang="fr-FR" dirty="0" smtClean="0"/>
              <a:t>?</a:t>
            </a:r>
            <a:r>
              <a:rPr lang="en-US" baseline="0" dirty="0" smtClean="0"/>
              <a:t> </a:t>
            </a:r>
            <a:endParaRPr lang="en-US" baseline="0" dirty="0"/>
          </a:p>
          <a:p>
            <a:endParaRPr lang="en-US" i="1" baseline="0" dirty="0"/>
          </a:p>
          <a:p>
            <a:r>
              <a:rPr lang="fr-FR" i="1" baseline="0" dirty="0" smtClean="0"/>
              <a:t>Prenez les contributions des participants. Rappelez-leur qu’ils peuvent utiliser les cartes de commentaires à tout moment pendant la formation pour partager leurs contributions anonymement. </a:t>
            </a:r>
            <a:endParaRPr lang="en-US" baseline="0" dirty="0"/>
          </a:p>
          <a:p>
            <a:endParaRPr lang="en-US" b="0" i="1" baseline="0" dirty="0"/>
          </a:p>
          <a:p>
            <a:r>
              <a:rPr lang="fr-FR" b="0" i="0" baseline="0" dirty="0" smtClean="0"/>
              <a:t>Et maintenant, allons rapidement dans nos agendas pour demain. Passez en revue l’ordre du jour du lendemain et répondez aux questions éventuelles.</a:t>
            </a:r>
          </a:p>
          <a:p>
            <a:endParaRPr lang="en-US" i="0"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dirty="0"/>
          </a:p>
        </p:txBody>
      </p:sp>
    </p:spTree>
    <p:extLst>
      <p:ext uri="{BB962C8B-B14F-4D97-AF65-F5344CB8AC3E}">
        <p14:creationId xmlns:p14="http://schemas.microsoft.com/office/powerpoint/2010/main" val="40634770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t>7/29/2021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t>7/29/2021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t>7/29/2021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t>7/29/2021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t>7/29/2021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t>7/29/2021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t>7/29/2021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t>7/29/2021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t>7/29/2021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t>7/29/2021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t>7/29/2021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t>7/29/2021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t>7/29/2021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t>7/29/2021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t>7/29/2021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t>7/29/2021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t>7/29/2021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t>7/29/2021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en-US" dirty="0" err="1" smtClean="0"/>
              <a:t>Equipement</a:t>
            </a:r>
            <a:r>
              <a:rPr lang="en-US" dirty="0" smtClean="0"/>
              <a:t> de Protection </a:t>
            </a:r>
            <a:r>
              <a:rPr lang="en-US" dirty="0" err="1" smtClean="0"/>
              <a:t>Individuelle</a:t>
            </a:r>
            <a:r>
              <a:rPr lang="en-US" dirty="0" smtClean="0"/>
              <a:t> et de </a:t>
            </a:r>
            <a:r>
              <a:rPr lang="en-US" dirty="0" err="1" smtClean="0"/>
              <a:t>Prise</a:t>
            </a:r>
            <a:r>
              <a:rPr lang="en-US" dirty="0" smtClean="0"/>
              <a:t> de </a:t>
            </a:r>
            <a:r>
              <a:rPr lang="en-US" dirty="0" err="1" smtClean="0"/>
              <a:t>Temp</a:t>
            </a:r>
            <a:r>
              <a:rPr lang="en-US" dirty="0" err="1" smtClean="0">
                <a:latin typeface="Arial Narrow"/>
              </a:rPr>
              <a:t>é</a:t>
            </a:r>
            <a:r>
              <a:rPr lang="en-US" dirty="0" err="1" smtClean="0"/>
              <a:t>rature</a:t>
            </a:r>
            <a:r>
              <a:rPr lang="en-US" dirty="0" smtClean="0"/>
              <a:t>: </a:t>
            </a:r>
            <a:r>
              <a:rPr lang="en-US" dirty="0" err="1" smtClean="0"/>
              <a:t>Activit</a:t>
            </a:r>
            <a:r>
              <a:rPr lang="en-US" dirty="0" err="1" smtClean="0">
                <a:latin typeface="Arial Narrow"/>
              </a:rPr>
              <a:t>é</a:t>
            </a:r>
            <a:r>
              <a:rPr lang="en-US" dirty="0" smtClean="0">
                <a:latin typeface="Arial Narrow"/>
              </a:rPr>
              <a:t> de </a:t>
            </a:r>
            <a:r>
              <a:rPr lang="en-US" dirty="0" err="1" smtClean="0"/>
              <a:t>Groupe</a:t>
            </a:r>
            <a:endParaRPr lang="en-US" b="1" dirty="0"/>
          </a:p>
        </p:txBody>
      </p:sp>
      <p:sp>
        <p:nvSpPr>
          <p:cNvPr id="3" name="Subtitle 2"/>
          <p:cNvSpPr>
            <a:spLocks noGrp="1"/>
          </p:cNvSpPr>
          <p:nvPr>
            <p:ph type="subTitle" idx="1"/>
          </p:nvPr>
        </p:nvSpPr>
        <p:spPr>
          <a:xfrm>
            <a:off x="1154954" y="4777379"/>
            <a:ext cx="10464021" cy="1612131"/>
          </a:xfrm>
        </p:spPr>
        <p:txBody>
          <a:bodyPr>
            <a:normAutofit/>
          </a:bodyPr>
          <a:lstStyle/>
          <a:p>
            <a:r>
              <a:rPr lang="fr-FR" dirty="0"/>
              <a:t>Programme de formation des maîtres</a:t>
            </a:r>
          </a:p>
          <a:p>
            <a:r>
              <a:rPr lang="en-US" dirty="0" smtClean="0"/>
              <a:t>[</a:t>
            </a:r>
            <a:r>
              <a:rPr lang="en-US" dirty="0">
                <a:solidFill>
                  <a:srgbClr val="FF0000"/>
                </a:solidFill>
              </a:rPr>
              <a:t>Date</a:t>
            </a:r>
            <a:r>
              <a:rPr lang="en-US" dirty="0"/>
              <a:t>]</a:t>
            </a:r>
          </a:p>
        </p:txBody>
      </p:sp>
    </p:spTree>
    <p:extLst>
      <p:ext uri="{BB962C8B-B14F-4D97-AF65-F5344CB8AC3E}">
        <p14:creationId xmlns:p14="http://schemas.microsoft.com/office/powerpoint/2010/main"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Objectifs</a:t>
            </a:r>
            <a:r>
              <a:rPr lang="en-US" dirty="0"/>
              <a:t> </a:t>
            </a:r>
            <a:r>
              <a:rPr lang="en-US" dirty="0" err="1" smtClean="0"/>
              <a:t>d’apprentissage</a:t>
            </a:r>
            <a:endParaRPr lang="en-US" dirty="0"/>
          </a:p>
        </p:txBody>
      </p:sp>
      <p:sp>
        <p:nvSpPr>
          <p:cNvPr id="3" name="Content Placeholder 2"/>
          <p:cNvSpPr>
            <a:spLocks noGrp="1"/>
          </p:cNvSpPr>
          <p:nvPr>
            <p:ph idx="1"/>
          </p:nvPr>
        </p:nvSpPr>
        <p:spPr>
          <a:xfrm>
            <a:off x="551174" y="2603500"/>
            <a:ext cx="11301520" cy="3416300"/>
          </a:xfrm>
        </p:spPr>
        <p:txBody>
          <a:bodyPr>
            <a:normAutofit/>
          </a:bodyPr>
          <a:lstStyle/>
          <a:p>
            <a:r>
              <a:rPr lang="fr-FR" sz="2000" dirty="0" smtClean="0"/>
              <a:t>Mettre </a:t>
            </a:r>
            <a:r>
              <a:rPr lang="fr-FR" sz="2000" dirty="0"/>
              <a:t>en pratique ce que vous avez appris aujourd’hui au sujet de </a:t>
            </a:r>
            <a:r>
              <a:rPr lang="fr-FR" sz="2000" dirty="0" smtClean="0"/>
              <a:t>l’Équipement </a:t>
            </a:r>
            <a:r>
              <a:rPr lang="fr-FR" sz="2000" dirty="0"/>
              <a:t>de </a:t>
            </a:r>
            <a:r>
              <a:rPr lang="fr-FR" sz="2000" dirty="0" smtClean="0"/>
              <a:t>Protection Individuelle et </a:t>
            </a:r>
            <a:r>
              <a:rPr lang="fr-FR" sz="2000" dirty="0"/>
              <a:t>de la prise de température et </a:t>
            </a:r>
            <a:r>
              <a:rPr lang="fr-FR" sz="2000" dirty="0" smtClean="0"/>
              <a:t>voir comment </a:t>
            </a:r>
            <a:r>
              <a:rPr lang="fr-FR" sz="2000" dirty="0"/>
              <a:t>vous </a:t>
            </a:r>
            <a:r>
              <a:rPr lang="fr-FR" sz="2000" dirty="0" smtClean="0"/>
              <a:t>pratiquerez cela à </a:t>
            </a:r>
            <a:r>
              <a:rPr lang="fr-FR" sz="2000" dirty="0"/>
              <a:t>votre point </a:t>
            </a:r>
            <a:r>
              <a:rPr lang="fr-FR" sz="2000" dirty="0" smtClean="0"/>
              <a:t>d’entrée</a:t>
            </a:r>
          </a:p>
          <a:p>
            <a:r>
              <a:rPr lang="fr-FR" dirty="0" smtClean="0"/>
              <a:t>Travailler </a:t>
            </a:r>
            <a:r>
              <a:rPr lang="fr-FR" dirty="0"/>
              <a:t>sur vos compétences de présentation de groupe et </a:t>
            </a:r>
            <a:r>
              <a:rPr lang="fr-FR" dirty="0" smtClean="0"/>
              <a:t>orales  que vous </a:t>
            </a:r>
            <a:r>
              <a:rPr lang="fr-FR" dirty="0"/>
              <a:t>les utiliserez tous les jours </a:t>
            </a:r>
            <a:r>
              <a:rPr lang="fr-FR" dirty="0" smtClean="0"/>
              <a:t>au PFM</a:t>
            </a:r>
            <a:r>
              <a:rPr lang="en-US" sz="2000" dirty="0" smtClean="0"/>
              <a:t>!</a:t>
            </a:r>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90046" y="3944643"/>
            <a:ext cx="2233958" cy="2233958"/>
          </a:xfrm>
          <a:prstGeom prst="rect">
            <a:avLst/>
          </a:prstGeom>
        </p:spPr>
      </p:pic>
      <p:sp>
        <p:nvSpPr>
          <p:cNvPr id="11" name="Right Arrow 10"/>
          <p:cNvSpPr/>
          <p:nvPr/>
        </p:nvSpPr>
        <p:spPr>
          <a:xfrm>
            <a:off x="5535659" y="4840580"/>
            <a:ext cx="3256157" cy="8010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51172" y="4466027"/>
            <a:ext cx="2201395" cy="15537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34778" y="3944643"/>
            <a:ext cx="1968190" cy="2075157"/>
          </a:xfrm>
          <a:prstGeom prst="rect">
            <a:avLst/>
          </a:prstGeom>
        </p:spPr>
      </p:pic>
      <p:sp>
        <p:nvSpPr>
          <p:cNvPr id="10" name="TextBox 9"/>
          <p:cNvSpPr txBox="1"/>
          <p:nvPr/>
        </p:nvSpPr>
        <p:spPr>
          <a:xfrm>
            <a:off x="8365439" y="6099200"/>
            <a:ext cx="3925221" cy="584775"/>
          </a:xfrm>
          <a:prstGeom prst="rect">
            <a:avLst/>
          </a:prstGeom>
          <a:noFill/>
        </p:spPr>
        <p:txBody>
          <a:bodyPr wrap="square" rtlCol="0">
            <a:spAutoFit/>
          </a:bodyPr>
          <a:lstStyle/>
          <a:p>
            <a:pPr algn="ctr"/>
            <a:r>
              <a:rPr lang="en-US" sz="1600" dirty="0" smtClean="0">
                <a:solidFill>
                  <a:srgbClr val="FF0000"/>
                </a:solidFill>
              </a:rPr>
              <a:t>Photo </a:t>
            </a:r>
            <a:r>
              <a:rPr lang="en-US" sz="1600" dirty="0" err="1" smtClean="0">
                <a:solidFill>
                  <a:srgbClr val="FF0000"/>
                </a:solidFill>
              </a:rPr>
              <a:t>exemple</a:t>
            </a:r>
            <a:r>
              <a:rPr lang="en-US" sz="1600" dirty="0" smtClean="0">
                <a:solidFill>
                  <a:srgbClr val="FF0000"/>
                </a:solidFill>
              </a:rPr>
              <a:t>; </a:t>
            </a:r>
            <a:r>
              <a:rPr lang="en-US" sz="1600" dirty="0" err="1" smtClean="0">
                <a:solidFill>
                  <a:srgbClr val="FF0000"/>
                </a:solidFill>
              </a:rPr>
              <a:t>Mettez</a:t>
            </a:r>
            <a:r>
              <a:rPr lang="en-US" sz="1600" dirty="0" smtClean="0">
                <a:solidFill>
                  <a:srgbClr val="FF0000"/>
                </a:solidFill>
              </a:rPr>
              <a:t> </a:t>
            </a:r>
            <a:r>
              <a:rPr lang="fr-FR" sz="1600" dirty="0" smtClean="0">
                <a:solidFill>
                  <a:srgbClr val="FF0000"/>
                </a:solidFill>
              </a:rPr>
              <a:t>à </a:t>
            </a:r>
            <a:r>
              <a:rPr lang="fr-FR" sz="1600" dirty="0">
                <a:solidFill>
                  <a:srgbClr val="FF0000"/>
                </a:solidFill>
              </a:rPr>
              <a:t>jour avec </a:t>
            </a:r>
            <a:r>
              <a:rPr lang="fr-FR" sz="1600" dirty="0" smtClean="0">
                <a:solidFill>
                  <a:srgbClr val="FF0000"/>
                </a:solidFill>
              </a:rPr>
              <a:t>une photo </a:t>
            </a:r>
            <a:r>
              <a:rPr lang="fr-FR" sz="1600" dirty="0">
                <a:solidFill>
                  <a:srgbClr val="FF0000"/>
                </a:solidFill>
              </a:rPr>
              <a:t>spécifique au pays</a:t>
            </a:r>
            <a:endParaRPr lang="en-US" sz="1600" dirty="0">
              <a:solidFill>
                <a:srgbClr val="FF0000"/>
              </a:solidFill>
            </a:endParaRPr>
          </a:p>
        </p:txBody>
      </p:sp>
    </p:spTree>
    <p:extLst>
      <p:ext uri="{BB962C8B-B14F-4D97-AF65-F5344CB8AC3E}">
        <p14:creationId xmlns:p14="http://schemas.microsoft.com/office/powerpoint/2010/main" val="1810620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Instructions </a:t>
            </a:r>
            <a:r>
              <a:rPr lang="en-US" dirty="0" smtClean="0"/>
              <a:t>pour les </a:t>
            </a:r>
            <a:r>
              <a:rPr lang="en-US" dirty="0" err="1" smtClean="0"/>
              <a:t>travaux</a:t>
            </a:r>
            <a:r>
              <a:rPr lang="en-US" dirty="0" smtClean="0"/>
              <a:t> en </a:t>
            </a:r>
            <a:r>
              <a:rPr lang="en-US" dirty="0" err="1" smtClean="0"/>
              <a:t>groupes</a:t>
            </a:r>
            <a:endParaRPr lang="en-US" dirty="0"/>
          </a:p>
        </p:txBody>
      </p:sp>
      <p:sp>
        <p:nvSpPr>
          <p:cNvPr id="3" name="Content Placeholder 2"/>
          <p:cNvSpPr>
            <a:spLocks noGrp="1"/>
          </p:cNvSpPr>
          <p:nvPr>
            <p:ph idx="1"/>
          </p:nvPr>
        </p:nvSpPr>
        <p:spPr>
          <a:xfrm>
            <a:off x="552092" y="2603499"/>
            <a:ext cx="7314396" cy="3841905"/>
          </a:xfrm>
        </p:spPr>
        <p:txBody>
          <a:bodyPr>
            <a:normAutofit fontScale="85000" lnSpcReduction="10000"/>
          </a:bodyPr>
          <a:lstStyle/>
          <a:p>
            <a:r>
              <a:rPr lang="en-US" sz="2800" dirty="0" err="1" smtClean="0"/>
              <a:t>Mettez-vous</a:t>
            </a:r>
            <a:r>
              <a:rPr lang="en-US" sz="2800" dirty="0" smtClean="0"/>
              <a:t> en </a:t>
            </a:r>
            <a:r>
              <a:rPr lang="en-US" sz="2800" dirty="0" err="1" smtClean="0"/>
              <a:t>groupe</a:t>
            </a:r>
            <a:r>
              <a:rPr lang="en-US" sz="2800" dirty="0" smtClean="0"/>
              <a:t> pendant </a:t>
            </a:r>
            <a:r>
              <a:rPr lang="en-US" sz="2800" b="1" dirty="0" smtClean="0"/>
              <a:t>20 </a:t>
            </a:r>
            <a:r>
              <a:rPr lang="en-US" sz="2800" b="1" dirty="0"/>
              <a:t>minutes </a:t>
            </a:r>
          </a:p>
          <a:p>
            <a:r>
              <a:rPr lang="en-US" sz="2800" dirty="0" err="1" smtClean="0"/>
              <a:t>Discutez</a:t>
            </a:r>
            <a:r>
              <a:rPr lang="en-US" sz="2800" dirty="0" smtClean="0"/>
              <a:t> des points </a:t>
            </a:r>
            <a:r>
              <a:rPr lang="en-US" sz="2800" dirty="0" err="1" smtClean="0"/>
              <a:t>suivants</a:t>
            </a:r>
            <a:r>
              <a:rPr lang="en-US" sz="2800" dirty="0" smtClean="0"/>
              <a:t>:</a:t>
            </a:r>
            <a:endParaRPr lang="en-US" sz="2800" dirty="0"/>
          </a:p>
          <a:p>
            <a:pPr lvl="1"/>
            <a:r>
              <a:rPr lang="fr-FR" sz="2400" dirty="0"/>
              <a:t>Quels sont les deux éléments clés </a:t>
            </a:r>
            <a:r>
              <a:rPr lang="fr-FR" sz="2400" dirty="0" smtClean="0"/>
              <a:t>appris aujourd’hui </a:t>
            </a:r>
            <a:r>
              <a:rPr lang="fr-FR" sz="2400" dirty="0"/>
              <a:t>qui sont les plus importants </a:t>
            </a:r>
            <a:r>
              <a:rPr lang="fr-FR" sz="2400" dirty="0" smtClean="0"/>
              <a:t>à transmettre en </a:t>
            </a:r>
            <a:r>
              <a:rPr lang="fr-FR" sz="2400" dirty="0"/>
              <a:t>cascade à votre </a:t>
            </a:r>
            <a:r>
              <a:rPr lang="fr-FR" sz="2400" dirty="0" smtClean="0"/>
              <a:t>point d’entr</a:t>
            </a:r>
            <a:r>
              <a:rPr lang="fr-FR" sz="2400" dirty="0" smtClean="0">
                <a:latin typeface="Arial Narrow"/>
              </a:rPr>
              <a:t>é</a:t>
            </a:r>
            <a:r>
              <a:rPr lang="fr-FR" sz="2400" dirty="0" smtClean="0"/>
              <a:t>e?  </a:t>
            </a:r>
            <a:r>
              <a:rPr lang="fr-FR" sz="2400" dirty="0"/>
              <a:t>Soyez </a:t>
            </a:r>
            <a:r>
              <a:rPr lang="fr-FR" sz="2400" dirty="0" smtClean="0"/>
              <a:t>précis.</a:t>
            </a:r>
            <a:r>
              <a:rPr lang="en-US" sz="2400" dirty="0" smtClean="0"/>
              <a:t> </a:t>
            </a:r>
            <a:endParaRPr lang="en-US" sz="2400" dirty="0"/>
          </a:p>
          <a:p>
            <a:pPr lvl="1"/>
            <a:r>
              <a:rPr lang="fr-FR" sz="2400" dirty="0"/>
              <a:t>Comment </a:t>
            </a:r>
            <a:r>
              <a:rPr lang="fr-FR" sz="2400" dirty="0" smtClean="0"/>
              <a:t>allez-vous former le personnel de votre point </a:t>
            </a:r>
            <a:r>
              <a:rPr lang="fr-FR" sz="2400" dirty="0" smtClean="0"/>
              <a:t>d’entr</a:t>
            </a:r>
            <a:r>
              <a:rPr lang="fr-FR" sz="2400" dirty="0" smtClean="0">
                <a:latin typeface="Arial Narrow"/>
              </a:rPr>
              <a:t>é</a:t>
            </a:r>
            <a:r>
              <a:rPr lang="fr-FR" sz="2400" dirty="0" smtClean="0"/>
              <a:t>e sur </a:t>
            </a:r>
            <a:r>
              <a:rPr lang="fr-FR" sz="2400" dirty="0"/>
              <a:t>ce </a:t>
            </a:r>
            <a:r>
              <a:rPr lang="fr-FR" sz="2400" dirty="0" smtClean="0"/>
              <a:t>vous avez appris </a:t>
            </a:r>
            <a:r>
              <a:rPr lang="fr-FR" sz="2400" dirty="0"/>
              <a:t>aujourd’hui?</a:t>
            </a:r>
          </a:p>
          <a:p>
            <a:pPr lvl="1"/>
            <a:r>
              <a:rPr lang="fr-FR" sz="2400" dirty="0"/>
              <a:t>Comment ce que vous avez appris aujourd’hui </a:t>
            </a:r>
            <a:r>
              <a:rPr lang="fr-FR" sz="2400" dirty="0" smtClean="0"/>
              <a:t>est-il li</a:t>
            </a:r>
            <a:r>
              <a:rPr lang="fr-FR" sz="2400" dirty="0" smtClean="0">
                <a:latin typeface="Arial Narrow"/>
              </a:rPr>
              <a:t>é </a:t>
            </a:r>
            <a:r>
              <a:rPr lang="fr-FR" sz="2400" dirty="0" smtClean="0"/>
              <a:t>aux RSI?</a:t>
            </a:r>
            <a:endParaRPr lang="en-US" sz="2400" dirty="0"/>
          </a:p>
          <a:p>
            <a:pPr lvl="1"/>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828156" y="2832652"/>
            <a:ext cx="4250966" cy="2957996"/>
          </a:xfrm>
          <a:prstGeom prst="rect">
            <a:avLst/>
          </a:prstGeom>
        </p:spPr>
      </p:pic>
    </p:spTree>
    <p:extLst>
      <p:ext uri="{BB962C8B-B14F-4D97-AF65-F5344CB8AC3E}">
        <p14:creationId xmlns:p14="http://schemas.microsoft.com/office/powerpoint/2010/main" val="256883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Instructions </a:t>
            </a:r>
            <a:r>
              <a:rPr lang="en-US" dirty="0" smtClean="0"/>
              <a:t>pour la </a:t>
            </a:r>
            <a:r>
              <a:rPr lang="en-US" dirty="0" err="1" smtClean="0"/>
              <a:t>Pr</a:t>
            </a:r>
            <a:r>
              <a:rPr lang="en-US" dirty="0" err="1" smtClean="0">
                <a:latin typeface="Arial Narrow"/>
              </a:rPr>
              <a:t>é</a:t>
            </a:r>
            <a:r>
              <a:rPr lang="en-US" dirty="0" err="1" smtClean="0"/>
              <a:t>sentation</a:t>
            </a:r>
            <a:r>
              <a:rPr lang="en-US" dirty="0" smtClean="0"/>
              <a:t> de </a:t>
            </a:r>
            <a:r>
              <a:rPr lang="en-US" dirty="0" err="1" smtClean="0"/>
              <a:t>Groupe</a:t>
            </a:r>
            <a:endParaRPr lang="en-US" dirty="0"/>
          </a:p>
        </p:txBody>
      </p:sp>
      <p:sp>
        <p:nvSpPr>
          <p:cNvPr id="3" name="Content Placeholder 2"/>
          <p:cNvSpPr>
            <a:spLocks noGrp="1"/>
          </p:cNvSpPr>
          <p:nvPr>
            <p:ph idx="1"/>
          </p:nvPr>
        </p:nvSpPr>
        <p:spPr>
          <a:xfrm>
            <a:off x="535260" y="2603500"/>
            <a:ext cx="11017404" cy="3416300"/>
          </a:xfrm>
        </p:spPr>
        <p:txBody>
          <a:bodyPr>
            <a:normAutofit/>
          </a:bodyPr>
          <a:lstStyle/>
          <a:p>
            <a:r>
              <a:rPr lang="fr-FR" sz="2000" dirty="0"/>
              <a:t>Au bout de 20 minutes, les groupes présenteront un résumé de </a:t>
            </a:r>
            <a:r>
              <a:rPr lang="fr-FR" sz="2000" dirty="0" smtClean="0"/>
              <a:t>leur </a:t>
            </a:r>
            <a:r>
              <a:rPr lang="en-US" sz="2000" dirty="0" smtClean="0"/>
              <a:t>discussion</a:t>
            </a:r>
            <a:endParaRPr lang="en-US" sz="2000" dirty="0"/>
          </a:p>
          <a:p>
            <a:r>
              <a:rPr lang="fr-FR" sz="2000" dirty="0"/>
              <a:t>Un seul membre du groupe peut </a:t>
            </a:r>
            <a:r>
              <a:rPr lang="fr-FR" sz="2000" dirty="0" smtClean="0"/>
              <a:t>présenter </a:t>
            </a:r>
            <a:r>
              <a:rPr lang="fr-FR" sz="2000" dirty="0"/>
              <a:t>au nom du groupe, mais le reste du groupe doit </a:t>
            </a:r>
            <a:r>
              <a:rPr lang="fr-FR" sz="2000" dirty="0" smtClean="0"/>
              <a:t>l’assister</a:t>
            </a:r>
          </a:p>
          <a:p>
            <a:r>
              <a:rPr lang="fr-FR" sz="1800" dirty="0" smtClean="0"/>
              <a:t>Tous </a:t>
            </a:r>
            <a:r>
              <a:rPr lang="fr-FR" sz="1800" dirty="0"/>
              <a:t>les membres du groupe auront la chance de </a:t>
            </a:r>
            <a:r>
              <a:rPr lang="fr-FR" sz="1800" dirty="0" smtClean="0"/>
              <a:t>présenter </a:t>
            </a:r>
            <a:r>
              <a:rPr lang="fr-FR" sz="1800" dirty="0"/>
              <a:t>au </a:t>
            </a:r>
            <a:r>
              <a:rPr lang="fr-FR" sz="1800" dirty="0" smtClean="0"/>
              <a:t>PFM</a:t>
            </a:r>
            <a:r>
              <a:rPr lang="en-US" sz="1800" dirty="0" smtClean="0"/>
              <a:t>!</a:t>
            </a:r>
            <a:endParaRPr lang="en-US" sz="1800" dirty="0"/>
          </a:p>
          <a:p>
            <a:r>
              <a:rPr lang="fr-FR" sz="2000" dirty="0"/>
              <a:t>Chaque groupe a 5 minutes </a:t>
            </a:r>
            <a:r>
              <a:rPr lang="fr-FR" sz="2000" dirty="0" smtClean="0"/>
              <a:t>de présentation </a:t>
            </a:r>
            <a:r>
              <a:rPr lang="fr-FR" sz="2000" dirty="0"/>
              <a:t>– nous </a:t>
            </a:r>
            <a:r>
              <a:rPr lang="fr-FR" sz="2000" dirty="0" smtClean="0"/>
              <a:t>observerons le temps!</a:t>
            </a:r>
            <a:endParaRPr lang="en-US" sz="2000" dirty="0"/>
          </a:p>
          <a:p>
            <a:r>
              <a:rPr lang="fr-FR" sz="2000" dirty="0"/>
              <a:t>Vous pouvez apporter des notes </a:t>
            </a:r>
            <a:r>
              <a:rPr lang="fr-FR" sz="2000" dirty="0" smtClean="0"/>
              <a:t>et les utiliser lors </a:t>
            </a:r>
            <a:r>
              <a:rPr lang="fr-FR" sz="2000" dirty="0"/>
              <a:t>de votre </a:t>
            </a:r>
            <a:r>
              <a:rPr lang="fr-FR" sz="2000" dirty="0" smtClean="0"/>
              <a:t>présentation.</a:t>
            </a:r>
            <a:endParaRPr lang="fr-FR" sz="2000" dirty="0"/>
          </a:p>
          <a:p>
            <a:r>
              <a:rPr lang="fr-FR" sz="2000" dirty="0"/>
              <a:t>Nous aurons 5 minutes de discussion après chaque </a:t>
            </a:r>
            <a:r>
              <a:rPr lang="fr-FR" sz="2000" dirty="0" smtClean="0"/>
              <a:t>présentation.</a:t>
            </a:r>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3352993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Allez</a:t>
            </a:r>
            <a:r>
              <a:rPr lang="en-US" dirty="0" smtClean="0"/>
              <a:t> en </a:t>
            </a:r>
            <a:r>
              <a:rPr lang="en-US" dirty="0" err="1" smtClean="0"/>
              <a:t>Groupes</a:t>
            </a:r>
            <a:r>
              <a:rPr lang="en-US" dirty="0"/>
              <a:t>!</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41885" y="2603500"/>
            <a:ext cx="3389042"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2585862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Pr</a:t>
            </a:r>
            <a:r>
              <a:rPr lang="en-US" dirty="0" err="1" smtClean="0">
                <a:latin typeface="Arial Narrow"/>
              </a:rPr>
              <a:t>é</a:t>
            </a:r>
            <a:r>
              <a:rPr lang="en-US" dirty="0" err="1" smtClean="0"/>
              <a:t>sentations</a:t>
            </a:r>
            <a:r>
              <a:rPr lang="en-US" dirty="0" smtClean="0"/>
              <a:t> des </a:t>
            </a:r>
            <a:r>
              <a:rPr lang="en-US" dirty="0" err="1" smtClean="0"/>
              <a:t>Groupes</a:t>
            </a:r>
            <a:r>
              <a:rPr lang="en-US" dirty="0" smtClean="0"/>
              <a:t> + Questions  &amp; </a:t>
            </a:r>
            <a:r>
              <a:rPr lang="en-US" dirty="0" err="1" smtClean="0"/>
              <a:t>R</a:t>
            </a:r>
            <a:r>
              <a:rPr lang="en-US" dirty="0" err="1" smtClean="0">
                <a:latin typeface="Arial Narrow"/>
              </a:rPr>
              <a:t>éponses</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87868" y="2879455"/>
            <a:ext cx="2671936" cy="2018796"/>
          </a:xfrm>
        </p:spPr>
      </p:pic>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16003415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Examen de la journée et </a:t>
            </a:r>
            <a:r>
              <a:rPr lang="fr-FR" dirty="0" smtClean="0"/>
              <a:t>les </a:t>
            </a:r>
            <a:r>
              <a:rPr lang="fr-FR" dirty="0"/>
              <a:t>prochaines </a:t>
            </a:r>
            <a:r>
              <a:rPr lang="fr-FR" dirty="0" smtClean="0"/>
              <a:t>étapes</a:t>
            </a:r>
            <a:endParaRPr lang="en-US" dirty="0"/>
          </a:p>
        </p:txBody>
      </p:sp>
      <p:sp>
        <p:nvSpPr>
          <p:cNvPr id="3" name="Content Placeholder 2"/>
          <p:cNvSpPr>
            <a:spLocks noGrp="1"/>
          </p:cNvSpPr>
          <p:nvPr>
            <p:ph idx="1"/>
          </p:nvPr>
        </p:nvSpPr>
        <p:spPr>
          <a:xfrm>
            <a:off x="815333" y="2536592"/>
            <a:ext cx="10375406" cy="3953417"/>
          </a:xfrm>
        </p:spPr>
        <p:txBody>
          <a:bodyPr>
            <a:normAutofit/>
          </a:bodyPr>
          <a:lstStyle/>
          <a:p>
            <a:pPr lvl="0"/>
            <a:r>
              <a:rPr lang="en-US" sz="2800" dirty="0" err="1" smtClean="0"/>
              <a:t>Réflexions</a:t>
            </a:r>
            <a:r>
              <a:rPr lang="en-US" sz="2800" dirty="0" smtClean="0"/>
              <a:t> </a:t>
            </a:r>
            <a:r>
              <a:rPr lang="en-US" sz="2800" dirty="0" err="1" smtClean="0"/>
              <a:t>sur</a:t>
            </a:r>
            <a:r>
              <a:rPr lang="en-US" sz="2800" dirty="0" smtClean="0"/>
              <a:t> </a:t>
            </a:r>
            <a:r>
              <a:rPr lang="en-US" sz="2800" dirty="0"/>
              <a:t>la </a:t>
            </a:r>
            <a:r>
              <a:rPr lang="en-US" sz="2800" dirty="0" err="1"/>
              <a:t>Journée</a:t>
            </a:r>
            <a:endParaRPr lang="en-US" sz="2800" dirty="0" smtClean="0"/>
          </a:p>
          <a:p>
            <a:pPr lvl="0"/>
            <a:r>
              <a:rPr lang="en-US" sz="2400" dirty="0" err="1"/>
              <a:t>Cartes</a:t>
            </a:r>
            <a:r>
              <a:rPr lang="en-US" sz="2400" dirty="0"/>
              <a:t> de </a:t>
            </a:r>
            <a:r>
              <a:rPr lang="en-US" sz="2400" dirty="0" err="1" smtClean="0"/>
              <a:t>commentaires</a:t>
            </a:r>
            <a:endParaRPr lang="en-US" sz="2400" dirty="0"/>
          </a:p>
          <a:p>
            <a:r>
              <a:rPr lang="fr-FR" sz="2800" dirty="0"/>
              <a:t>En regardant l’ordre du jour de demain, </a:t>
            </a:r>
            <a:r>
              <a:rPr lang="fr-FR" sz="2800" dirty="0" smtClean="0"/>
              <a:t>que voulez-vous apprendre le </a:t>
            </a:r>
            <a:r>
              <a:rPr lang="fr-FR" sz="2800" smtClean="0"/>
              <a:t>plus tôt</a:t>
            </a:r>
            <a:r>
              <a:rPr lang="fr-FR" sz="2800" dirty="0" smtClean="0"/>
              <a:t>?</a:t>
            </a:r>
            <a:endParaRPr lang="en-US" sz="28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7351110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1749</TotalTime>
  <Words>1162</Words>
  <Application>Microsoft Office PowerPoint</Application>
  <PresentationFormat>Custom</PresentationFormat>
  <Paragraphs>81</Paragraphs>
  <Slides>7</Slides>
  <Notes>7</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Ion Boardroom</vt:lpstr>
      <vt:lpstr>Equipement de Protection Individuelle et de Prise de Température: Activité de Groupe</vt:lpstr>
      <vt:lpstr>Objectifs d’apprentissage</vt:lpstr>
      <vt:lpstr>Instructions pour les travaux en groupes</vt:lpstr>
      <vt:lpstr>Instructions pour la Présentation de Groupe</vt:lpstr>
      <vt:lpstr>Allez en Groupes!</vt:lpstr>
      <vt:lpstr>Présentations des Groupes + Questions  &amp; Réponses</vt:lpstr>
      <vt:lpstr>Examen de la journée et les prochaines étapes</vt:lpstr>
    </vt:vector>
  </TitlesOfParts>
  <Company>Centers for Disease Control and Prevention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HP</cp:lastModifiedBy>
  <cp:revision>152</cp:revision>
  <dcterms:created xsi:type="dcterms:W3CDTF">2018-05-15T08:59:29Z</dcterms:created>
  <dcterms:modified xsi:type="dcterms:W3CDTF">2021-07-29T18:02:03Z</dcterms:modified>
</cp:coreProperties>
</file>